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6" r:id="rId2"/>
    <p:sldId id="330" r:id="rId3"/>
    <p:sldId id="329" r:id="rId4"/>
    <p:sldId id="328" r:id="rId5"/>
    <p:sldId id="265" r:id="rId6"/>
    <p:sldId id="340" r:id="rId7"/>
    <p:sldId id="343" r:id="rId8"/>
    <p:sldId id="344" r:id="rId9"/>
    <p:sldId id="321" r:id="rId10"/>
    <p:sldId id="342" r:id="rId11"/>
    <p:sldId id="341" r:id="rId12"/>
    <p:sldId id="322" r:id="rId13"/>
    <p:sldId id="261" r:id="rId14"/>
    <p:sldId id="271" r:id="rId15"/>
    <p:sldId id="266" r:id="rId16"/>
    <p:sldId id="272" r:id="rId17"/>
    <p:sldId id="262" r:id="rId18"/>
    <p:sldId id="269" r:id="rId19"/>
    <p:sldId id="263" r:id="rId20"/>
    <p:sldId id="282" r:id="rId21"/>
    <p:sldId id="284" r:id="rId22"/>
    <p:sldId id="276" r:id="rId23"/>
    <p:sldId id="270" r:id="rId24"/>
    <p:sldId id="285" r:id="rId25"/>
    <p:sldId id="267" r:id="rId26"/>
    <p:sldId id="258" r:id="rId27"/>
    <p:sldId id="281" r:id="rId28"/>
    <p:sldId id="298" r:id="rId29"/>
    <p:sldId id="279" r:id="rId30"/>
    <p:sldId id="259" r:id="rId31"/>
    <p:sldId id="257" r:id="rId32"/>
    <p:sldId id="273" r:id="rId33"/>
    <p:sldId id="280" r:id="rId34"/>
    <p:sldId id="283" r:id="rId35"/>
    <p:sldId id="274" r:id="rId36"/>
    <p:sldId id="275" r:id="rId37"/>
    <p:sldId id="278" r:id="rId38"/>
    <p:sldId id="286" r:id="rId39"/>
    <p:sldId id="287" r:id="rId40"/>
    <p:sldId id="288" r:id="rId41"/>
    <p:sldId id="289" r:id="rId42"/>
    <p:sldId id="290" r:id="rId43"/>
    <p:sldId id="291" r:id="rId44"/>
    <p:sldId id="293" r:id="rId45"/>
    <p:sldId id="294" r:id="rId46"/>
    <p:sldId id="295" r:id="rId47"/>
    <p:sldId id="297" r:id="rId48"/>
    <p:sldId id="299" r:id="rId49"/>
    <p:sldId id="300" r:id="rId50"/>
    <p:sldId id="303" r:id="rId51"/>
    <p:sldId id="301" r:id="rId52"/>
    <p:sldId id="296" r:id="rId53"/>
    <p:sldId id="306" r:id="rId54"/>
    <p:sldId id="305" r:id="rId55"/>
    <p:sldId id="308" r:id="rId56"/>
    <p:sldId id="310" r:id="rId57"/>
    <p:sldId id="311" r:id="rId58"/>
    <p:sldId id="312" r:id="rId59"/>
    <p:sldId id="313" r:id="rId60"/>
    <p:sldId id="314" r:id="rId61"/>
    <p:sldId id="315" r:id="rId62"/>
    <p:sldId id="317" r:id="rId63"/>
    <p:sldId id="316" r:id="rId64"/>
    <p:sldId id="318" r:id="rId65"/>
    <p:sldId id="319" r:id="rId66"/>
    <p:sldId id="320" r:id="rId67"/>
    <p:sldId id="323" r:id="rId68"/>
    <p:sldId id="324" r:id="rId69"/>
    <p:sldId id="332" r:id="rId70"/>
    <p:sldId id="333" r:id="rId71"/>
    <p:sldId id="336" r:id="rId72"/>
    <p:sldId id="337" r:id="rId73"/>
    <p:sldId id="304" r:id="rId74"/>
    <p:sldId id="292" r:id="rId75"/>
    <p:sldId id="302" r:id="rId76"/>
    <p:sldId id="339" r:id="rId77"/>
    <p:sldId id="338" r:id="rId78"/>
    <p:sldId id="325" r:id="rId79"/>
    <p:sldId id="326" r:id="rId80"/>
    <p:sldId id="309" r:id="rId81"/>
    <p:sldId id="327" r:id="rId8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48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D5B2-7384-4DBD-8632-86BA2D1B3F74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D45AE-CD5B-4276-B405-420C25854D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45AE-CD5B-4276-B405-420C25854DF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43EFCE7-3A75-4355-BE9F-9ECC67B7A2C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7428CA8-219A-4047-AFCB-4F152DF32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990600"/>
            <a:ext cx="8473440" cy="5943600"/>
          </a:xfrm>
        </p:spPr>
        <p:txBody>
          <a:bodyPr/>
          <a:lstStyle/>
          <a:p>
            <a:pPr algn="ctr"/>
            <a:r>
              <a:rPr lang="en-US" sz="5400" dirty="0"/>
              <a:t>Arms of Care International</a:t>
            </a:r>
            <a:br>
              <a:rPr lang="en-US" sz="5400" dirty="0"/>
            </a:br>
            <a:r>
              <a:rPr lang="en-US" sz="5400" dirty="0"/>
              <a:t>Medical Mission to </a:t>
            </a:r>
            <a:r>
              <a:rPr lang="en-US" sz="5400"/>
              <a:t>the Philippines, May 2012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533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87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2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86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7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67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3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6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4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16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11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8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17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8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7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4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14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8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9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75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9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27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48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29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7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21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4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15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0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30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12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0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3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91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26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6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43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7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24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3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74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4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4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2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2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18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5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25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3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28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4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19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0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20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93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23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6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31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6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32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4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73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6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33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8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34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6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35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1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36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4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38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0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39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9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40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4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42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44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7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45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10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48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6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46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4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41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7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51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50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53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3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55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6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56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57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3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58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4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85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1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59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60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4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62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9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61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3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63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7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64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3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65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2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68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3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69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38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77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7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88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4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78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8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81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2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82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49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4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37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9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47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1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84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6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83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1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70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7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71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2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89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8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54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2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72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7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(66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341</TotalTime>
  <Words>85</Words>
  <Application>Microsoft Office PowerPoint</Application>
  <PresentationFormat>On-screen Show (4:3)</PresentationFormat>
  <Paragraphs>82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Calibri</vt:lpstr>
      <vt:lpstr>Palatino Linotype</vt:lpstr>
      <vt:lpstr>Wingdings</vt:lpstr>
      <vt:lpstr>Elemental</vt:lpstr>
      <vt:lpstr>Arms of Care International Medical Mission to the Philippines, May 2012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Daniel Olufelo</dc:creator>
  <cp:lastModifiedBy>Caniece Haywood</cp:lastModifiedBy>
  <cp:revision>8</cp:revision>
  <dcterms:created xsi:type="dcterms:W3CDTF">2014-01-06T04:30:27Z</dcterms:created>
  <dcterms:modified xsi:type="dcterms:W3CDTF">2019-03-10T15:32:36Z</dcterms:modified>
</cp:coreProperties>
</file>