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300" r:id="rId22"/>
    <p:sldId id="278" r:id="rId23"/>
    <p:sldId id="302" r:id="rId24"/>
    <p:sldId id="297" r:id="rId25"/>
    <p:sldId id="298" r:id="rId26"/>
    <p:sldId id="279" r:id="rId27"/>
    <p:sldId id="296" r:id="rId28"/>
    <p:sldId id="280" r:id="rId29"/>
    <p:sldId id="281" r:id="rId30"/>
    <p:sldId id="282" r:id="rId31"/>
    <p:sldId id="294" r:id="rId32"/>
    <p:sldId id="295" r:id="rId33"/>
    <p:sldId id="284" r:id="rId34"/>
    <p:sldId id="290" r:id="rId35"/>
    <p:sldId id="305" r:id="rId36"/>
    <p:sldId id="283" r:id="rId37"/>
    <p:sldId id="285" r:id="rId38"/>
    <p:sldId id="287" r:id="rId39"/>
    <p:sldId id="288" r:id="rId40"/>
    <p:sldId id="289" r:id="rId41"/>
    <p:sldId id="303" r:id="rId42"/>
    <p:sldId id="291" r:id="rId43"/>
    <p:sldId id="292" r:id="rId44"/>
    <p:sldId id="293" r:id="rId45"/>
    <p:sldId id="299" r:id="rId46"/>
    <p:sldId id="301" r:id="rId47"/>
    <p:sldId id="304" r:id="rId4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2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6A50D51B-25C9-4653-BDB2-E5FD23AFADD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D8DF647D-C7BC-4FAF-B269-28BA066B467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10000">
    <p:fade/>
  </p:transition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Arms of Care Medical Mission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14600" y="3048000"/>
            <a:ext cx="4013200" cy="428625"/>
          </a:xfrm>
        </p:spPr>
        <p:txBody>
          <a:bodyPr/>
          <a:lstStyle/>
          <a:p>
            <a:r>
              <a:rPr lang="en-US" dirty="0">
                <a:latin typeface="Bookman Old Style" pitchFamily="18" charset="0"/>
              </a:rPr>
              <a:t>In Decatur on June 15, 2013 </a:t>
            </a:r>
          </a:p>
        </p:txBody>
      </p:sp>
      <p:pic>
        <p:nvPicPr>
          <p:cNvPr id="5" name="Kirk Franklin- Imagine Me -Lyrics--[www_flvto_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6000" out="8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159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931393"/>
      </p:ext>
    </p:extLst>
  </p:cSld>
  <p:clrMapOvr>
    <a:masterClrMapping/>
  </p:clrMapOvr>
  <p:transition spd="med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451583"/>
      </p:ext>
    </p:extLst>
  </p:cSld>
  <p:clrMapOvr>
    <a:masterClrMapping/>
  </p:clrMapOvr>
  <p:transition spd="med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91590"/>
      </p:ext>
    </p:extLst>
  </p:cSld>
  <p:clrMapOvr>
    <a:masterClrMapping/>
  </p:clrMapOvr>
  <p:transition spd="med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837026"/>
      </p:ext>
    </p:extLst>
  </p:cSld>
  <p:clrMapOvr>
    <a:masterClrMapping/>
  </p:clrMapOvr>
  <p:transition spd="med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217370"/>
      </p:ext>
    </p:extLst>
  </p:cSld>
  <p:clrMapOvr>
    <a:masterClrMapping/>
  </p:clrMapOvr>
  <p:transition spd="med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182429"/>
      </p:ext>
    </p:extLst>
  </p:cSld>
  <p:clrMapOvr>
    <a:masterClrMapping/>
  </p:clrMapOvr>
  <p:transition spd="med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810178"/>
      </p:ext>
    </p:extLst>
  </p:cSld>
  <p:clrMapOvr>
    <a:masterClrMapping/>
  </p:clrMapOvr>
  <p:transition spd="med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062436"/>
      </p:ext>
    </p:extLst>
  </p:cSld>
  <p:clrMapOvr>
    <a:masterClrMapping/>
  </p:clrMapOvr>
  <p:transition spd="med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60173"/>
      </p:ext>
    </p:extLst>
  </p:cSld>
  <p:clrMapOvr>
    <a:masterClrMapping/>
  </p:clrMapOvr>
  <p:transition spd="med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419498"/>
      </p:ext>
    </p:extLst>
  </p:cSld>
  <p:clrMapOvr>
    <a:masterClrMapping/>
  </p:clrMapOvr>
  <p:transition spd="med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671354"/>
      </p:ext>
    </p:extLst>
  </p:cSld>
  <p:clrMapOvr>
    <a:masterClrMapping/>
  </p:clrMapOvr>
  <p:transition spd="med" advTm="10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137128"/>
      </p:ext>
    </p:extLst>
  </p:cSld>
  <p:clrMapOvr>
    <a:masterClrMapping/>
  </p:clrMapOvr>
  <p:transition spd="med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445183"/>
      </p:ext>
    </p:extLst>
  </p:cSld>
  <p:clrMapOvr>
    <a:masterClrMapping/>
  </p:clrMapOvr>
  <p:transition spd="med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448797"/>
      </p:ext>
    </p:extLst>
  </p:cSld>
  <p:clrMapOvr>
    <a:masterClrMapping/>
  </p:clrMapOvr>
  <p:transition spd="med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498514"/>
      </p:ext>
    </p:extLst>
  </p:cSld>
  <p:clrMapOvr>
    <a:masterClrMapping/>
  </p:clrMapOvr>
  <p:transition spd="med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513103"/>
      </p:ext>
    </p:extLst>
  </p:cSld>
  <p:clrMapOvr>
    <a:masterClrMapping/>
  </p:clrMapOvr>
  <p:transition spd="med" advTm="10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91522"/>
      </p:ext>
    </p:extLst>
  </p:cSld>
  <p:clrMapOvr>
    <a:masterClrMapping/>
  </p:clrMapOvr>
  <p:transition spd="med" advTm="1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971403"/>
      </p:ext>
    </p:extLst>
  </p:cSld>
  <p:clrMapOvr>
    <a:masterClrMapping/>
  </p:clrMapOvr>
  <p:transition spd="med" advTm="1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258553"/>
      </p:ext>
    </p:extLst>
  </p:cSld>
  <p:clrMapOvr>
    <a:masterClrMapping/>
  </p:clrMapOvr>
  <p:transition spd="med" advTm="1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117577"/>
      </p:ext>
    </p:extLst>
  </p:cSld>
  <p:clrMapOvr>
    <a:masterClrMapping/>
  </p:clrMapOvr>
  <p:transition spd="med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391860"/>
      </p:ext>
    </p:extLst>
  </p:cSld>
  <p:clrMapOvr>
    <a:masterClrMapping/>
  </p:clrMapOvr>
  <p:transition spd="med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681065"/>
      </p:ext>
    </p:extLst>
  </p:cSld>
  <p:clrMapOvr>
    <a:masterClrMapping/>
  </p:clrMapOvr>
  <p:transition spd="med" advTm="10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292465"/>
      </p:ext>
    </p:extLst>
  </p:cSld>
  <p:clrMapOvr>
    <a:masterClrMapping/>
  </p:clrMapOvr>
  <p:transition spd="med" advTm="10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177659"/>
      </p:ext>
    </p:extLst>
  </p:cSld>
  <p:clrMapOvr>
    <a:masterClrMapping/>
  </p:clrMapOvr>
  <p:transition spd="med" advTm="1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69014"/>
      </p:ext>
    </p:extLst>
  </p:cSld>
  <p:clrMapOvr>
    <a:masterClrMapping/>
  </p:clrMapOvr>
  <p:transition spd="med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625815"/>
      </p:ext>
    </p:extLst>
  </p:cSld>
  <p:clrMapOvr>
    <a:masterClrMapping/>
  </p:clrMapOvr>
  <p:transition spd="med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12199"/>
      </p:ext>
    </p:extLst>
  </p:cSld>
  <p:clrMapOvr>
    <a:masterClrMapping/>
  </p:clrMapOvr>
  <p:transition spd="med" advTm="1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Arms of care medical mission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Griffin on June 1, 2013 </a:t>
            </a:r>
          </a:p>
        </p:txBody>
      </p:sp>
    </p:spTree>
    <p:extLst>
      <p:ext uri="{BB962C8B-B14F-4D97-AF65-F5344CB8AC3E}">
        <p14:creationId xmlns:p14="http://schemas.microsoft.com/office/powerpoint/2010/main" val="60834345"/>
      </p:ext>
    </p:extLst>
  </p:cSld>
  <p:clrMapOvr>
    <a:masterClrMapping/>
  </p:clrMapOvr>
  <p:transition spd="med" advTm="10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038507"/>
      </p:ext>
    </p:extLst>
  </p:cSld>
  <p:clrMapOvr>
    <a:masterClrMapping/>
  </p:clrMapOvr>
  <p:transition spd="med" advTm="10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260168"/>
      </p:ext>
    </p:extLst>
  </p:cSld>
  <p:clrMapOvr>
    <a:masterClrMapping/>
  </p:clrMapOvr>
  <p:transition spd="med" advTm="10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936894"/>
      </p:ext>
    </p:extLst>
  </p:cSld>
  <p:clrMapOvr>
    <a:masterClrMapping/>
  </p:clrMapOvr>
  <p:transition spd="med" advTm="10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660053"/>
      </p:ext>
    </p:extLst>
  </p:cSld>
  <p:clrMapOvr>
    <a:masterClrMapping/>
  </p:clrMapOvr>
  <p:transition spd="med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750" advTm="10000">
        <p:fade/>
      </p:transition>
    </mc:Choice>
    <mc:Fallback xmlns="">
      <p:transition spd="slow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911102"/>
      </p:ext>
    </p:extLst>
  </p:cSld>
  <p:clrMapOvr>
    <a:masterClrMapping/>
  </p:clrMapOvr>
  <p:transition spd="med" advTm="10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788639"/>
      </p:ext>
    </p:extLst>
  </p:cSld>
  <p:clrMapOvr>
    <a:masterClrMapping/>
  </p:clrMapOvr>
  <p:transition spd="med" advTm="10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356018"/>
      </p:ext>
    </p:extLst>
  </p:cSld>
  <p:clrMapOvr>
    <a:masterClrMapping/>
  </p:clrMapOvr>
  <p:transition spd="med" advTm="10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717572"/>
      </p:ext>
    </p:extLst>
  </p:cSld>
  <p:clrMapOvr>
    <a:masterClrMapping/>
  </p:clrMapOvr>
  <p:transition spd="med" advTm="10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44295"/>
      </p:ext>
    </p:extLst>
  </p:cSld>
  <p:clrMapOvr>
    <a:masterClrMapping/>
  </p:clrMapOvr>
  <p:transition spd="med" advTm="10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963186"/>
      </p:ext>
    </p:extLst>
  </p:cSld>
  <p:clrMapOvr>
    <a:masterClrMapping/>
  </p:clrMapOvr>
  <p:transition spd="med" advTm="10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504366"/>
      </p:ext>
    </p:extLst>
  </p:cSld>
  <p:clrMapOvr>
    <a:masterClrMapping/>
  </p:clrMapOvr>
  <p:transition spd="med" advTm="10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1301"/>
      </p:ext>
    </p:extLst>
  </p:cSld>
  <p:clrMapOvr>
    <a:masterClrMapping/>
  </p:clrMapOvr>
  <p:transition spd="med"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727600"/>
      </p:ext>
    </p:extLst>
  </p:cSld>
  <p:clrMapOvr>
    <a:masterClrMapping/>
  </p:clrMapOvr>
  <p:transition spd="med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235826"/>
      </p:ext>
    </p:extLst>
  </p:cSld>
  <p:clrMapOvr>
    <a:masterClrMapping/>
  </p:clrMapOvr>
  <p:transition spd="med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507202"/>
      </p:ext>
    </p:extLst>
  </p:cSld>
  <p:clrMapOvr>
    <a:masterClrMapping/>
  </p:clrMapOvr>
  <p:transition spd="med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100285"/>
      </p:ext>
    </p:extLst>
  </p:cSld>
  <p:clrMapOvr>
    <a:masterClrMapping/>
  </p:clrMapOvr>
  <p:transition spd="med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012563"/>
      </p:ext>
    </p:extLst>
  </p:cSld>
  <p:clrMapOvr>
    <a:masterClrMapping/>
  </p:clrMapOvr>
  <p:transition spd="med" advTm="10000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167</TotalTime>
  <Words>24</Words>
  <Application>Microsoft Office PowerPoint</Application>
  <PresentationFormat>On-screen Show (4:3)</PresentationFormat>
  <Paragraphs>4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Bookman Old Style</vt:lpstr>
      <vt:lpstr>Garamond</vt:lpstr>
      <vt:lpstr>Verdana</vt:lpstr>
      <vt:lpstr>BlackTie</vt:lpstr>
      <vt:lpstr>Arms of Care Medical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Arms of care medical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Outreach</dc:title>
  <dc:creator>Daniel Olufelo</dc:creator>
  <cp:lastModifiedBy>Caniece Haywood</cp:lastModifiedBy>
  <cp:revision>9</cp:revision>
  <dcterms:created xsi:type="dcterms:W3CDTF">2013-07-17T15:59:06Z</dcterms:created>
  <dcterms:modified xsi:type="dcterms:W3CDTF">2019-03-10T15:31:00Z</dcterms:modified>
</cp:coreProperties>
</file>